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1C15"/>
    <a:srgbClr val="0066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898" y="7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0"/>
            <a:ext cx="7560010" cy="10683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7E676-9BEE-4A71-88BE-D58D6C7FDC3C}" type="datetimeFigureOut">
              <a:rPr lang="fr-FR" smtClean="0"/>
              <a:t>04/06/2021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6C16-4515-4BD3-A9A1-7AFD78CC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00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jpe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4875" y="1761066"/>
            <a:ext cx="5034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D91C15"/>
                </a:solidFill>
                <a:latin typeface="Lumie" panose="02000603000000000000" pitchFamily="2" charset="0"/>
                <a:ea typeface="Lumie" panose="02000603000000000000" pitchFamily="2" charset="0"/>
              </a:rPr>
              <a:t>GRATUIT ET OUVERT à tous</a:t>
            </a:r>
            <a:endParaRPr lang="fr-FR" sz="2800" dirty="0">
              <a:solidFill>
                <a:srgbClr val="D91C15"/>
              </a:solidFill>
              <a:latin typeface="Abecedary" pitchFamily="2" charset="0"/>
              <a:ea typeface="Lumie" panose="02000603000000000000" pitchFamily="2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360945" y="3639683"/>
            <a:ext cx="2499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800" dirty="0">
                <a:latin typeface="Lumie" panose="02000603000000000000" pitchFamily="2" charset="0"/>
                <a:ea typeface="Lumie" panose="02000603000000000000" pitchFamily="2" charset="0"/>
              </a:rPr>
              <a:t>Mardi 08 juin</a:t>
            </a:r>
          </a:p>
          <a:p>
            <a:pPr algn="r"/>
            <a:r>
              <a:rPr lang="fr-FR" sz="2800" dirty="0">
                <a:latin typeface="Lumie" panose="02000603000000000000" pitchFamily="2" charset="0"/>
                <a:ea typeface="Lumie" panose="02000603000000000000" pitchFamily="2" charset="0"/>
              </a:rPr>
              <a:t>de 13h00 à 19h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064662" y="4603457"/>
            <a:ext cx="5091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Complexe sportif</a:t>
            </a:r>
          </a:p>
          <a:p>
            <a:pPr algn="ctr"/>
            <a:r>
              <a:rPr lang="fr-FR" sz="2400" dirty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Salle des Charmilles</a:t>
            </a:r>
          </a:p>
          <a:p>
            <a:pPr algn="ctr"/>
            <a:r>
              <a:rPr lang="fr-FR" sz="2400" dirty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17, rue de la Madone</a:t>
            </a:r>
          </a:p>
          <a:p>
            <a:pPr algn="ctr"/>
            <a:r>
              <a:rPr lang="fr-FR" sz="2400" dirty="0">
                <a:solidFill>
                  <a:srgbClr val="006677"/>
                </a:solidFill>
                <a:latin typeface="Lumie" panose="02000603000000000000" pitchFamily="2" charset="0"/>
                <a:ea typeface="Lumie" panose="02000603000000000000" pitchFamily="2" charset="0"/>
              </a:rPr>
              <a:t>ST ANDRE DE GOULE D’OIE</a:t>
            </a:r>
          </a:p>
        </p:txBody>
      </p:sp>
      <p:grpSp>
        <p:nvGrpSpPr>
          <p:cNvPr id="22" name="Groupe 21"/>
          <p:cNvGrpSpPr/>
          <p:nvPr/>
        </p:nvGrpSpPr>
        <p:grpSpPr>
          <a:xfrm>
            <a:off x="4021255" y="9099114"/>
            <a:ext cx="3530919" cy="631608"/>
            <a:chOff x="8241980" y="4280745"/>
            <a:chExt cx="3530919" cy="631608"/>
          </a:xfrm>
        </p:grpSpPr>
        <p:sp>
          <p:nvSpPr>
            <p:cNvPr id="15" name="Rectangle 14"/>
            <p:cNvSpPr/>
            <p:nvPr/>
          </p:nvSpPr>
          <p:spPr>
            <a:xfrm>
              <a:off x="8274638" y="4280745"/>
              <a:ext cx="3465603" cy="631608"/>
            </a:xfrm>
            <a:prstGeom prst="rect">
              <a:avLst/>
            </a:prstGeom>
            <a:solidFill>
              <a:srgbClr val="0066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8241980" y="4365717"/>
              <a:ext cx="35309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b="1" baseline="30000" dirty="0">
                  <a:solidFill>
                    <a:schemeClr val="bg1"/>
                  </a:solidFill>
                  <a:latin typeface="Abecedary" pitchFamily="2" charset="0"/>
                </a:rPr>
                <a:t>Pensez à vous munir d’une pièce d’identité, de votre carte vitale, d’un crayon et d’un masque.</a:t>
              </a:r>
            </a:p>
          </p:txBody>
        </p:sp>
      </p:grpSp>
      <p:sp>
        <p:nvSpPr>
          <p:cNvPr id="14" name="ZoneTexte 13"/>
          <p:cNvSpPr txBox="1"/>
          <p:nvPr/>
        </p:nvSpPr>
        <p:spPr>
          <a:xfrm>
            <a:off x="198490" y="2094348"/>
            <a:ext cx="4785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solidFill>
                  <a:srgbClr val="D91C15"/>
                </a:solidFill>
                <a:latin typeface="Abecedary" pitchFamily="2" charset="0"/>
              </a:rPr>
              <a:t>Sans rendez-vous</a:t>
            </a:r>
          </a:p>
        </p:txBody>
      </p:sp>
      <p:pic>
        <p:nvPicPr>
          <p:cNvPr id="17" name="Picture 3" descr="H:\DATA\COM\INFOGRAPHIE\OUTILS INFOGRAPHIE\charte ARS 2020\KIT_ARS\ARS_PAYS DE LOIRE\ARS_PAYS DE LOIRE_LOGO\ARS_PDL_CMJN_T300dp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9715" y="9500555"/>
            <a:ext cx="740330" cy="42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H:\DATA\COM\INFOGRAPHIE\OUTILS INFOGRAPHIE\charte ARS 2020\KIT_ARS\ARS_PAYS DE LOIRE\REPUBLIQUE_FRANCAISE\jpg\Republique_Francaise_CMJN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48" y="9413038"/>
            <a:ext cx="701176" cy="63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070" y="9399932"/>
            <a:ext cx="1171570" cy="643631"/>
          </a:xfrm>
          <a:prstGeom prst="rect">
            <a:avLst/>
          </a:prstGeom>
        </p:spPr>
      </p:pic>
      <p:pic>
        <p:nvPicPr>
          <p:cNvPr id="3" name="Picture 2" descr="c:\Temp\7zE8E802772\Logo CPAM85 RVB Bloc Blanc affiche 80x12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9" y="9902681"/>
            <a:ext cx="1230397" cy="673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972297" y="91724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19" name="ZoneTexte 19"/>
          <p:cNvSpPr txBox="1"/>
          <p:nvPr/>
        </p:nvSpPr>
        <p:spPr>
          <a:xfrm>
            <a:off x="-252579" y="7686074"/>
            <a:ext cx="4385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>
                <a:latin typeface="Lumie"/>
              </a:rPr>
              <a:t>Tests antigéniques</a:t>
            </a:r>
          </a:p>
          <a:p>
            <a:pPr algn="ctr"/>
            <a:r>
              <a:rPr lang="fr-FR" b="1" dirty="0">
                <a:latin typeface="Lumie"/>
              </a:rPr>
              <a:t>Résultats connus en 15 à 20 min</a:t>
            </a:r>
          </a:p>
          <a:p>
            <a:pPr algn="ctr"/>
            <a:endParaRPr lang="fr-FR" sz="1200" dirty="0">
              <a:latin typeface="Lumie"/>
            </a:endParaRPr>
          </a:p>
          <a:p>
            <a:pPr algn="ctr"/>
            <a:r>
              <a:rPr lang="fr-FR" sz="2400" dirty="0">
                <a:latin typeface="Lumie"/>
              </a:rPr>
              <a:t>Tests Salivaires </a:t>
            </a:r>
            <a:r>
              <a:rPr lang="fr-FR" dirty="0">
                <a:latin typeface="Lumie"/>
              </a:rPr>
              <a:t>pour les enfants</a:t>
            </a:r>
          </a:p>
          <a:p>
            <a:endParaRPr lang="fr-FR" dirty="0">
              <a:latin typeface="Lumie"/>
            </a:endParaRPr>
          </a:p>
        </p:txBody>
      </p:sp>
      <p:graphicFrame>
        <p:nvGraphicFramePr>
          <p:cNvPr id="2" name="Obje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358556"/>
              </p:ext>
            </p:extLst>
          </p:nvPr>
        </p:nvGraphicFramePr>
        <p:xfrm>
          <a:off x="92075" y="92075"/>
          <a:ext cx="26511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Objet d’environnement du Gestionnaire de liaisons" showAsIcon="1" r:id="rId7" imgW="2651040" imgH="439560" progId="Package">
                  <p:embed/>
                </p:oleObj>
              </mc:Choice>
              <mc:Fallback>
                <p:oleObj name="Objet d’environnement du Gestionnaire de liaisons" showAsIcon="1" r:id="rId7" imgW="265104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265112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Image 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881" y="9925934"/>
            <a:ext cx="892378" cy="594919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133A7CEC-46D2-4AE5-89EB-B05DC9E8FB6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3242" y="1701728"/>
            <a:ext cx="2570052" cy="1766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708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</TotalTime>
  <Words>63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Abecedary</vt:lpstr>
      <vt:lpstr>Arial</vt:lpstr>
      <vt:lpstr>Calibri</vt:lpstr>
      <vt:lpstr>Calibri Light</vt:lpstr>
      <vt:lpstr>Lumie</vt:lpstr>
      <vt:lpstr>Thème Office</vt:lpstr>
      <vt:lpstr>Objet d’environnement du Gestionnaire de liaisons</vt:lpstr>
      <vt:lpstr>Présentation PowerPoint</vt:lpstr>
    </vt:vector>
  </TitlesOfParts>
  <Company>Ministere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BERTHELOT-GOLA, Carole</dc:creator>
  <cp:lastModifiedBy>Evelyne GABORIAU</cp:lastModifiedBy>
  <cp:revision>84</cp:revision>
  <cp:lastPrinted>2021-06-04T04:51:43Z</cp:lastPrinted>
  <dcterms:created xsi:type="dcterms:W3CDTF">2020-07-28T13:15:44Z</dcterms:created>
  <dcterms:modified xsi:type="dcterms:W3CDTF">2021-06-04T04:51:57Z</dcterms:modified>
</cp:coreProperties>
</file>